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9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5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BB71-6F36-1840-A2B9-AB4BEBF0E6B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7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iritLevel-19-M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1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iritLevel-fin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3-02-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1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</dc:creator>
  <cp:lastModifiedBy>Simon</cp:lastModifiedBy>
  <cp:revision>8</cp:revision>
  <dcterms:created xsi:type="dcterms:W3CDTF">2013-03-20T09:03:36Z</dcterms:created>
  <dcterms:modified xsi:type="dcterms:W3CDTF">2016-09-26T19:04:10Z</dcterms:modified>
</cp:coreProperties>
</file>